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5"/>
  </p:notesMasterIdLst>
  <p:sldIdLst>
    <p:sldId id="256" r:id="rId2"/>
    <p:sldId id="259" r:id="rId3"/>
    <p:sldId id="258" r:id="rId4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3056" autoAdjust="0"/>
  </p:normalViewPr>
  <p:slideViewPr>
    <p:cSldViewPr>
      <p:cViewPr varScale="1">
        <p:scale>
          <a:sx n="57" d="100"/>
          <a:sy n="57" d="100"/>
        </p:scale>
        <p:origin x="196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6CC633-5B66-495D-AC9C-8B9218519B80}" type="datetimeFigureOut">
              <a:rPr kumimoji="1" lang="ja-JP" altLang="en-US" smtClean="0"/>
              <a:t>2018/9/10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6AB397-86C9-48C6-8E06-BEDA49377F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02933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このイラストの、</a:t>
            </a:r>
          </a:p>
          <a:p>
            <a:r>
              <a:rPr kumimoji="1" lang="ja-JP" altLang="en-US" dirty="0"/>
              <a:t>・背景の世界地図は、マイクロソフト社</a:t>
            </a:r>
            <a:r>
              <a:rPr kumimoji="1" lang="en-US" altLang="ja-JP" dirty="0"/>
              <a:t>office.com</a:t>
            </a:r>
            <a:r>
              <a:rPr kumimoji="1" lang="ja-JP" altLang="en-US" dirty="0"/>
              <a:t>の画像を利用させて頂いています。</a:t>
            </a:r>
          </a:p>
          <a:p>
            <a:r>
              <a:rPr kumimoji="1" lang="ja-JP" altLang="en-US" dirty="0"/>
              <a:t>・人物像は作者が描きました。</a:t>
            </a:r>
          </a:p>
          <a:p>
            <a:endParaRPr kumimoji="1" lang="ja-JP" altLang="en-US" dirty="0"/>
          </a:p>
          <a:p>
            <a:r>
              <a:rPr kumimoji="1" lang="ja-JP" altLang="en-US" dirty="0"/>
              <a:t>作者からのメッセージ：</a:t>
            </a:r>
          </a:p>
          <a:p>
            <a:r>
              <a:rPr kumimoji="1" lang="ja-JP" altLang="en-US" dirty="0"/>
              <a:t>キャラクターの笑顔は平和を表しています。</a:t>
            </a:r>
          </a:p>
          <a:p>
            <a:r>
              <a:rPr kumimoji="1" lang="ja-JP" altLang="en-US" dirty="0"/>
              <a:t>人々に</a:t>
            </a:r>
            <a:r>
              <a:rPr kumimoji="1" lang="en-US" altLang="ja-JP" dirty="0"/>
              <a:t>ICT</a:t>
            </a:r>
            <a:r>
              <a:rPr kumimoji="1" lang="ja-JP" altLang="en-US" dirty="0"/>
              <a:t>を平和目的に使っていただきたい願いが込められています。</a:t>
            </a:r>
          </a:p>
          <a:p>
            <a:r>
              <a:rPr kumimoji="1" lang="ja-JP" altLang="en-US" dirty="0"/>
              <a:t>平和目的ならば加工自由です。</a:t>
            </a:r>
          </a:p>
          <a:p>
            <a:r>
              <a:rPr kumimoji="1" lang="ja-JP" altLang="en-US" dirty="0"/>
              <a:t>このイラストは無料で使って頂いてかまいません。</a:t>
            </a:r>
          </a:p>
          <a:p>
            <a:endParaRPr kumimoji="1" lang="ja-JP" altLang="en-US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6AB397-86C9-48C6-8E06-BEDA49377F9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78645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転送者からのメッセージ：</a:t>
            </a:r>
            <a:endParaRPr kumimoji="1" lang="en-US" altLang="ja-JP" dirty="0"/>
          </a:p>
          <a:p>
            <a:r>
              <a:rPr kumimoji="1" lang="ja-JP" altLang="en-US" dirty="0"/>
              <a:t>ネットの向こう側には悪い人もいます。</a:t>
            </a:r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6AB397-86C9-48C6-8E06-BEDA49377F9E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97616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転送者からのメッセージ：</a:t>
            </a:r>
            <a:endParaRPr kumimoji="1" lang="en-US" altLang="ja-JP" dirty="0"/>
          </a:p>
          <a:p>
            <a:r>
              <a:rPr kumimoji="1" lang="ja-JP" altLang="en-US" dirty="0"/>
              <a:t>教え合い学び合う仲間と助け合って、より良い生活のために、ネットを正しく利活用しましょう。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6AB397-86C9-48C6-8E06-BEDA49377F9E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0907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454C2-F474-4978-9E75-6E1DEAFC3A63}" type="datetimeFigureOut">
              <a:rPr kumimoji="1" lang="ja-JP" altLang="en-US" smtClean="0"/>
              <a:pPr/>
              <a:t>2018/9/10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606C4-0E43-485E-9F89-EC53E92EC60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454C2-F474-4978-9E75-6E1DEAFC3A63}" type="datetimeFigureOut">
              <a:rPr kumimoji="1" lang="ja-JP" altLang="en-US" smtClean="0"/>
              <a:pPr/>
              <a:t>2018/9/10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606C4-0E43-485E-9F89-EC53E92EC60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454C2-F474-4978-9E75-6E1DEAFC3A63}" type="datetimeFigureOut">
              <a:rPr kumimoji="1" lang="ja-JP" altLang="en-US" smtClean="0"/>
              <a:pPr/>
              <a:t>2018/9/10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606C4-0E43-485E-9F89-EC53E92EC60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454C2-F474-4978-9E75-6E1DEAFC3A63}" type="datetimeFigureOut">
              <a:rPr kumimoji="1" lang="ja-JP" altLang="en-US" smtClean="0"/>
              <a:pPr/>
              <a:t>2018/9/10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606C4-0E43-485E-9F89-EC53E92EC60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454C2-F474-4978-9E75-6E1DEAFC3A63}" type="datetimeFigureOut">
              <a:rPr kumimoji="1" lang="ja-JP" altLang="en-US" smtClean="0"/>
              <a:pPr/>
              <a:t>2018/9/10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606C4-0E43-485E-9F89-EC53E92EC60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454C2-F474-4978-9E75-6E1DEAFC3A63}" type="datetimeFigureOut">
              <a:rPr kumimoji="1" lang="ja-JP" altLang="en-US" smtClean="0"/>
              <a:pPr/>
              <a:t>2018/9/10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606C4-0E43-485E-9F89-EC53E92EC60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454C2-F474-4978-9E75-6E1DEAFC3A63}" type="datetimeFigureOut">
              <a:rPr kumimoji="1" lang="ja-JP" altLang="en-US" smtClean="0"/>
              <a:pPr/>
              <a:t>2018/9/10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606C4-0E43-485E-9F89-EC53E92EC60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454C2-F474-4978-9E75-6E1DEAFC3A63}" type="datetimeFigureOut">
              <a:rPr kumimoji="1" lang="ja-JP" altLang="en-US" smtClean="0"/>
              <a:pPr/>
              <a:t>2018/9/10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606C4-0E43-485E-9F89-EC53E92EC60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454C2-F474-4978-9E75-6E1DEAFC3A63}" type="datetimeFigureOut">
              <a:rPr kumimoji="1" lang="ja-JP" altLang="en-US" smtClean="0"/>
              <a:pPr/>
              <a:t>2018/9/10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606C4-0E43-485E-9F89-EC53E92EC60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454C2-F474-4978-9E75-6E1DEAFC3A63}" type="datetimeFigureOut">
              <a:rPr kumimoji="1" lang="ja-JP" altLang="en-US" smtClean="0"/>
              <a:pPr/>
              <a:t>2018/9/10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606C4-0E43-485E-9F89-EC53E92EC60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454C2-F474-4978-9E75-6E1DEAFC3A63}" type="datetimeFigureOut">
              <a:rPr kumimoji="1" lang="ja-JP" altLang="en-US" smtClean="0"/>
              <a:pPr/>
              <a:t>2018/9/10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606C4-0E43-485E-9F89-EC53E92EC60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6454C2-F474-4978-9E75-6E1DEAFC3A63}" type="datetimeFigureOut">
              <a:rPr kumimoji="1" lang="ja-JP" altLang="en-US" smtClean="0"/>
              <a:pPr/>
              <a:t>2018/9/10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D606C4-0E43-485E-9F89-EC53E92EC60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image" Target="../media/image9.png"/><Relationship Id="rId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openxmlformats.org/officeDocument/2006/relationships/image" Target="../media/image8.png"/><Relationship Id="rId9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10.png"/><Relationship Id="rId5" Type="http://schemas.openxmlformats.org/officeDocument/2006/relationships/image" Target="../media/image3.png"/><Relationship Id="rId10" Type="http://schemas.openxmlformats.org/officeDocument/2006/relationships/image" Target="../media/image11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tori\Desktop\世界地図0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856" y="-2892"/>
            <a:ext cx="9148352" cy="6860892"/>
          </a:xfrm>
          <a:prstGeom prst="rect">
            <a:avLst/>
          </a:prstGeom>
          <a:noFill/>
        </p:spPr>
      </p:pic>
      <p:sp>
        <p:nvSpPr>
          <p:cNvPr id="4" name="Text Box 67"/>
          <p:cNvSpPr txBox="1">
            <a:spLocks noChangeArrowheads="1"/>
          </p:cNvSpPr>
          <p:nvPr/>
        </p:nvSpPr>
        <p:spPr bwMode="auto">
          <a:xfrm>
            <a:off x="125413" y="188640"/>
            <a:ext cx="8893175" cy="692150"/>
          </a:xfrm>
          <a:prstGeom prst="rect">
            <a:avLst/>
          </a:prstGeom>
          <a:noFill/>
          <a:ln w="50800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ja-JP" altLang="en-US" sz="3600">
                <a:solidFill>
                  <a:schemeClr val="bg1"/>
                </a:solidFill>
              </a:rPr>
              <a:t>あなたは世界の人、知識と向き合っています</a:t>
            </a:r>
          </a:p>
        </p:txBody>
      </p:sp>
      <p:pic>
        <p:nvPicPr>
          <p:cNvPr id="1027" name="Picture 3" descr="C:\Users\tori\Desktop\日本人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07904" y="2348880"/>
            <a:ext cx="1652587" cy="2481263"/>
          </a:xfrm>
          <a:prstGeom prst="rect">
            <a:avLst/>
          </a:prstGeom>
          <a:noFill/>
        </p:spPr>
      </p:pic>
      <p:pic>
        <p:nvPicPr>
          <p:cNvPr id="1028" name="Picture 4" descr="C:\Users\tori\Desktop\中国人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23728" y="1052736"/>
            <a:ext cx="1646238" cy="2627312"/>
          </a:xfrm>
          <a:prstGeom prst="rect">
            <a:avLst/>
          </a:prstGeom>
          <a:noFill/>
        </p:spPr>
      </p:pic>
      <p:pic>
        <p:nvPicPr>
          <p:cNvPr id="3" name="Picture 5" descr="C:\Users\tori\Desktop\インド人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11560" y="1844824"/>
            <a:ext cx="1262063" cy="2566987"/>
          </a:xfrm>
          <a:prstGeom prst="rect">
            <a:avLst/>
          </a:prstGeom>
          <a:noFill/>
        </p:spPr>
      </p:pic>
      <p:pic>
        <p:nvPicPr>
          <p:cNvPr id="5" name="Picture 6" descr="C:\Users\tori\Desktop\アメリカ人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436096" y="1196752"/>
            <a:ext cx="1414463" cy="2425700"/>
          </a:xfrm>
          <a:prstGeom prst="rect">
            <a:avLst/>
          </a:prstGeom>
          <a:noFill/>
        </p:spPr>
      </p:pic>
      <p:pic>
        <p:nvPicPr>
          <p:cNvPr id="6" name="Picture 7" descr="C:\Users\tori\Desktop\メキシコ人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308304" y="1844824"/>
            <a:ext cx="1414462" cy="2590800"/>
          </a:xfrm>
          <a:prstGeom prst="rect">
            <a:avLst/>
          </a:prstGeom>
          <a:noFill/>
        </p:spPr>
      </p:pic>
      <p:pic>
        <p:nvPicPr>
          <p:cNvPr id="2" name="Picture 2" descr="C:\Users\tori\Desktop\シニア女性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004048" y="3861048"/>
            <a:ext cx="2448272" cy="287221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tori\Desktop\世界地図0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856" y="-2892"/>
            <a:ext cx="9148352" cy="6860892"/>
          </a:xfrm>
          <a:prstGeom prst="rect">
            <a:avLst/>
          </a:prstGeom>
          <a:noFill/>
        </p:spPr>
      </p:pic>
      <p:pic>
        <p:nvPicPr>
          <p:cNvPr id="2050" name="Picture 2" descr="C:\Users\tori\Desktop\悪役1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27784" y="2348880"/>
            <a:ext cx="1617081" cy="2245644"/>
          </a:xfrm>
          <a:prstGeom prst="rect">
            <a:avLst/>
          </a:prstGeom>
          <a:noFill/>
        </p:spPr>
      </p:pic>
      <p:sp>
        <p:nvSpPr>
          <p:cNvPr id="4" name="Text Box 67"/>
          <p:cNvSpPr txBox="1">
            <a:spLocks noChangeArrowheads="1"/>
          </p:cNvSpPr>
          <p:nvPr/>
        </p:nvSpPr>
        <p:spPr bwMode="auto">
          <a:xfrm>
            <a:off x="125413" y="188640"/>
            <a:ext cx="8893175" cy="692150"/>
          </a:xfrm>
          <a:prstGeom prst="rect">
            <a:avLst/>
          </a:prstGeom>
          <a:noFill/>
          <a:ln w="50800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ja-JP" altLang="en-US" sz="3600">
                <a:solidFill>
                  <a:schemeClr val="bg1"/>
                </a:solidFill>
              </a:rPr>
              <a:t>あなたは世界の人、知識と向き合っています</a:t>
            </a:r>
          </a:p>
        </p:txBody>
      </p:sp>
      <p:pic>
        <p:nvPicPr>
          <p:cNvPr id="1027" name="Picture 3" descr="C:\Users\tori\Desktop\日本人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03338" y="2780928"/>
            <a:ext cx="1460750" cy="2193231"/>
          </a:xfrm>
          <a:prstGeom prst="rect">
            <a:avLst/>
          </a:prstGeom>
          <a:noFill/>
        </p:spPr>
      </p:pic>
      <p:pic>
        <p:nvPicPr>
          <p:cNvPr id="1028" name="Picture 4" descr="C:\Users\tori\Desktop\中国人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475656" y="1340768"/>
            <a:ext cx="1440160" cy="2298422"/>
          </a:xfrm>
          <a:prstGeom prst="rect">
            <a:avLst/>
          </a:prstGeom>
          <a:noFill/>
        </p:spPr>
      </p:pic>
      <p:pic>
        <p:nvPicPr>
          <p:cNvPr id="3" name="Picture 5" descr="C:\Users\tori\Desktop\インド人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51520" y="2492896"/>
            <a:ext cx="1062085" cy="2160240"/>
          </a:xfrm>
          <a:prstGeom prst="rect">
            <a:avLst/>
          </a:prstGeom>
          <a:noFill/>
        </p:spPr>
      </p:pic>
      <p:pic>
        <p:nvPicPr>
          <p:cNvPr id="5" name="Picture 6" descr="C:\Users\tori\Desktop\アメリカ人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724128" y="1484784"/>
            <a:ext cx="1246507" cy="2137668"/>
          </a:xfrm>
          <a:prstGeom prst="rect">
            <a:avLst/>
          </a:prstGeom>
          <a:noFill/>
        </p:spPr>
      </p:pic>
      <p:pic>
        <p:nvPicPr>
          <p:cNvPr id="6" name="Picture 7" descr="C:\Users\tori\Desktop\メキシコ人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524328" y="2060848"/>
            <a:ext cx="1218709" cy="2232248"/>
          </a:xfrm>
          <a:prstGeom prst="rect">
            <a:avLst/>
          </a:prstGeom>
          <a:noFill/>
        </p:spPr>
      </p:pic>
      <p:pic>
        <p:nvPicPr>
          <p:cNvPr id="2" name="Picture 2" descr="C:\Users\tori\Desktop\シニア女性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572000" y="4149080"/>
            <a:ext cx="2232248" cy="2618784"/>
          </a:xfrm>
          <a:prstGeom prst="rect">
            <a:avLst/>
          </a:prstGeom>
          <a:noFill/>
        </p:spPr>
      </p:pic>
      <p:pic>
        <p:nvPicPr>
          <p:cNvPr id="2051" name="Picture 3" descr="C:\Users\tori\Desktop\悪役2.pn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660232" y="4005064"/>
            <a:ext cx="1736163" cy="2304256"/>
          </a:xfrm>
          <a:prstGeom prst="rect">
            <a:avLst/>
          </a:prstGeom>
          <a:noFill/>
        </p:spPr>
      </p:pic>
      <p:pic>
        <p:nvPicPr>
          <p:cNvPr id="2052" name="Picture 4" descr="C:\Users\tori\Desktop\悪役3.pn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1475656" y="4005064"/>
            <a:ext cx="1414463" cy="23463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tori\Desktop\世界地図0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856" y="-2892"/>
            <a:ext cx="9148352" cy="6860892"/>
          </a:xfrm>
          <a:prstGeom prst="rect">
            <a:avLst/>
          </a:prstGeom>
          <a:noFill/>
        </p:spPr>
      </p:pic>
      <p:sp>
        <p:nvSpPr>
          <p:cNvPr id="4" name="Text Box 67"/>
          <p:cNvSpPr txBox="1">
            <a:spLocks noChangeArrowheads="1"/>
          </p:cNvSpPr>
          <p:nvPr/>
        </p:nvSpPr>
        <p:spPr bwMode="auto">
          <a:xfrm>
            <a:off x="125413" y="188640"/>
            <a:ext cx="8893175" cy="692150"/>
          </a:xfrm>
          <a:prstGeom prst="rect">
            <a:avLst/>
          </a:prstGeom>
          <a:noFill/>
          <a:ln w="50800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ja-JP" altLang="en-US" sz="3600">
                <a:solidFill>
                  <a:schemeClr val="bg1"/>
                </a:solidFill>
              </a:rPr>
              <a:t>あなたは世界の人、知識と向き合っています</a:t>
            </a:r>
          </a:p>
        </p:txBody>
      </p:sp>
      <p:pic>
        <p:nvPicPr>
          <p:cNvPr id="1027" name="Picture 3" descr="C:\Users\tori\Desktop\日本人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35896" y="4365104"/>
            <a:ext cx="1652587" cy="2481263"/>
          </a:xfrm>
          <a:prstGeom prst="rect">
            <a:avLst/>
          </a:prstGeom>
          <a:noFill/>
        </p:spPr>
      </p:pic>
      <p:pic>
        <p:nvPicPr>
          <p:cNvPr id="1028" name="Picture 4" descr="C:\Users\tori\Desktop\中国人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64088" y="4186064"/>
            <a:ext cx="1646238" cy="2627312"/>
          </a:xfrm>
          <a:prstGeom prst="rect">
            <a:avLst/>
          </a:prstGeom>
          <a:noFill/>
        </p:spPr>
      </p:pic>
      <p:pic>
        <p:nvPicPr>
          <p:cNvPr id="3" name="Picture 5" descr="C:\Users\tori\Desktop\インド人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55576" y="4221088"/>
            <a:ext cx="1262063" cy="2566987"/>
          </a:xfrm>
          <a:prstGeom prst="rect">
            <a:avLst/>
          </a:prstGeom>
          <a:noFill/>
        </p:spPr>
      </p:pic>
      <p:pic>
        <p:nvPicPr>
          <p:cNvPr id="5" name="Picture 6" descr="C:\Users\tori\Desktop\アメリカ人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123728" y="4365104"/>
            <a:ext cx="1414463" cy="2425700"/>
          </a:xfrm>
          <a:prstGeom prst="rect">
            <a:avLst/>
          </a:prstGeom>
          <a:noFill/>
        </p:spPr>
      </p:pic>
      <p:pic>
        <p:nvPicPr>
          <p:cNvPr id="6" name="Picture 7" descr="C:\Users\tori\Desktop\メキシコ人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117978" y="4293096"/>
            <a:ext cx="1414462" cy="2590800"/>
          </a:xfrm>
          <a:prstGeom prst="rect">
            <a:avLst/>
          </a:prstGeom>
          <a:noFill/>
        </p:spPr>
      </p:pic>
      <p:pic>
        <p:nvPicPr>
          <p:cNvPr id="2" name="Picture 2" descr="C:\Users\tori\Desktop\シニア女性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355976" y="1268760"/>
            <a:ext cx="2448272" cy="2872215"/>
          </a:xfrm>
          <a:prstGeom prst="rect">
            <a:avLst/>
          </a:prstGeom>
          <a:noFill/>
        </p:spPr>
      </p:pic>
      <p:pic>
        <p:nvPicPr>
          <p:cNvPr id="10" name="Picture 4" descr="C:\Users\tori\Desktop\シニア男性１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051720" y="1306396"/>
            <a:ext cx="2376264" cy="2914692"/>
          </a:xfrm>
          <a:prstGeom prst="rect">
            <a:avLst/>
          </a:prstGeom>
          <a:noFill/>
        </p:spPr>
      </p:pic>
      <p:pic>
        <p:nvPicPr>
          <p:cNvPr id="3074" name="Picture 2" descr="C:\Users\tori\Desktop\悪役3.pn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 rot="19269094">
            <a:off x="-465177" y="1236861"/>
            <a:ext cx="1414463" cy="23463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147</Words>
  <Application>Microsoft Office PowerPoint</Application>
  <PresentationFormat>画面に合わせる (4:3)</PresentationFormat>
  <Paragraphs>19</Paragraphs>
  <Slides>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7" baseType="lpstr">
      <vt:lpstr>ＭＳ Ｐゴシック</vt:lpstr>
      <vt:lpstr>Arial</vt:lpstr>
      <vt:lpstr>Calibri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2013-12-01T03:50:13Z</dcterms:created>
  <dcterms:modified xsi:type="dcterms:W3CDTF">2018-09-10T01:59:15Z</dcterms:modified>
</cp:coreProperties>
</file>