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056" autoAdjust="0"/>
  </p:normalViewPr>
  <p:slideViewPr>
    <p:cSldViewPr>
      <p:cViewPr varScale="1">
        <p:scale>
          <a:sx n="57" d="100"/>
          <a:sy n="57" d="100"/>
        </p:scale>
        <p:origin x="19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CC633-5B66-495D-AC9C-8B9218519B80}" type="datetimeFigureOut">
              <a:rPr kumimoji="1" lang="ja-JP" altLang="en-US" smtClean="0"/>
              <a:t>2018/9/10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B397-86C9-48C6-8E06-BEDA49377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9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このイラストの、</a:t>
            </a:r>
          </a:p>
          <a:p>
            <a:r>
              <a:rPr kumimoji="1" lang="ja-JP" altLang="en-US" dirty="0"/>
              <a:t>・背景の世界地図は、マイクロソフト社</a:t>
            </a:r>
            <a:r>
              <a:rPr kumimoji="1" lang="en-US" altLang="ja-JP" dirty="0"/>
              <a:t>office.com</a:t>
            </a:r>
            <a:r>
              <a:rPr kumimoji="1" lang="ja-JP" altLang="en-US" dirty="0"/>
              <a:t>の画像を利用させて頂いています。</a:t>
            </a:r>
          </a:p>
          <a:p>
            <a:r>
              <a:rPr kumimoji="1" lang="ja-JP" altLang="en-US" dirty="0"/>
              <a:t>・人物像は作者が描きました。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作者からのメッセージ：</a:t>
            </a:r>
          </a:p>
          <a:p>
            <a:r>
              <a:rPr kumimoji="1" lang="ja-JP" altLang="en-US" dirty="0"/>
              <a:t>キャラクターの笑顔は平和を表しています。</a:t>
            </a:r>
          </a:p>
          <a:p>
            <a:r>
              <a:rPr kumimoji="1" lang="ja-JP" altLang="en-US" dirty="0"/>
              <a:t>人々に</a:t>
            </a:r>
            <a:r>
              <a:rPr kumimoji="1" lang="en-US" altLang="ja-JP" dirty="0"/>
              <a:t>ICT</a:t>
            </a:r>
            <a:r>
              <a:rPr kumimoji="1" lang="ja-JP" altLang="en-US" dirty="0"/>
              <a:t>を平和目的に使っていただきたい願いが込められています。</a:t>
            </a:r>
          </a:p>
          <a:p>
            <a:r>
              <a:rPr kumimoji="1" lang="ja-JP" altLang="en-US" dirty="0"/>
              <a:t>平和目的ならば加工自由です。</a:t>
            </a:r>
          </a:p>
          <a:p>
            <a:r>
              <a:rPr kumimoji="1" lang="ja-JP" altLang="en-US" dirty="0"/>
              <a:t>このイラストは無料で使って頂いてかまいません。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B397-86C9-48C6-8E06-BEDA49377F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86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転送者からのメッセージ：</a:t>
            </a:r>
            <a:endParaRPr kumimoji="1" lang="en-US" altLang="ja-JP" dirty="0"/>
          </a:p>
          <a:p>
            <a:r>
              <a:rPr kumimoji="1" lang="ja-JP" altLang="en-US" dirty="0"/>
              <a:t>ネットの向こう側には悪い人もいます。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B397-86C9-48C6-8E06-BEDA49377F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61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転送者からのメッセージ：</a:t>
            </a:r>
            <a:endParaRPr kumimoji="1" lang="en-US" altLang="ja-JP" dirty="0"/>
          </a:p>
          <a:p>
            <a:r>
              <a:rPr kumimoji="1" lang="ja-JP" altLang="en-US" dirty="0"/>
              <a:t>教え合い学び合う仲間と助け合って、より良い生活のために、ネットを正しく利活用しましょう。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B397-86C9-48C6-8E06-BEDA49377F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09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54C2-F474-4978-9E75-6E1DEAFC3A63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606C4-0E43-485E-9F89-EC53E92EC6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ri\Desktop\世界地図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56" y="-2892"/>
            <a:ext cx="9148352" cy="6860892"/>
          </a:xfrm>
          <a:prstGeom prst="rect">
            <a:avLst/>
          </a:prstGeom>
          <a:noFill/>
        </p:spPr>
      </p:pic>
      <p:sp>
        <p:nvSpPr>
          <p:cNvPr id="4" name="Text Box 67"/>
          <p:cNvSpPr txBox="1">
            <a:spLocks noChangeArrowheads="1"/>
          </p:cNvSpPr>
          <p:nvPr/>
        </p:nvSpPr>
        <p:spPr bwMode="auto">
          <a:xfrm>
            <a:off x="125413" y="188640"/>
            <a:ext cx="8893175" cy="692150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chemeClr val="bg1"/>
                </a:solidFill>
              </a:rPr>
              <a:t>あなたは世界の人、知識と向き合っています</a:t>
            </a:r>
          </a:p>
        </p:txBody>
      </p:sp>
      <p:pic>
        <p:nvPicPr>
          <p:cNvPr id="1027" name="Picture 3" descr="C:\Users\tori\Desktop\日本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348880"/>
            <a:ext cx="1652587" cy="2481263"/>
          </a:xfrm>
          <a:prstGeom prst="rect">
            <a:avLst/>
          </a:prstGeom>
          <a:noFill/>
        </p:spPr>
      </p:pic>
      <p:pic>
        <p:nvPicPr>
          <p:cNvPr id="1028" name="Picture 4" descr="C:\Users\tori\Desktop\中国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052736"/>
            <a:ext cx="1646238" cy="2627312"/>
          </a:xfrm>
          <a:prstGeom prst="rect">
            <a:avLst/>
          </a:prstGeom>
          <a:noFill/>
        </p:spPr>
      </p:pic>
      <p:pic>
        <p:nvPicPr>
          <p:cNvPr id="3" name="Picture 5" descr="C:\Users\tori\Desktop\インド人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844824"/>
            <a:ext cx="1262063" cy="2566987"/>
          </a:xfrm>
          <a:prstGeom prst="rect">
            <a:avLst/>
          </a:prstGeom>
          <a:noFill/>
        </p:spPr>
      </p:pic>
      <p:pic>
        <p:nvPicPr>
          <p:cNvPr id="5" name="Picture 6" descr="C:\Users\tori\Desktop\アメリカ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196752"/>
            <a:ext cx="1414463" cy="2425700"/>
          </a:xfrm>
          <a:prstGeom prst="rect">
            <a:avLst/>
          </a:prstGeom>
          <a:noFill/>
        </p:spPr>
      </p:pic>
      <p:pic>
        <p:nvPicPr>
          <p:cNvPr id="6" name="Picture 7" descr="C:\Users\tori\Desktop\メキシコ人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1844824"/>
            <a:ext cx="1414462" cy="2590800"/>
          </a:xfrm>
          <a:prstGeom prst="rect">
            <a:avLst/>
          </a:prstGeom>
          <a:noFill/>
        </p:spPr>
      </p:pic>
      <p:pic>
        <p:nvPicPr>
          <p:cNvPr id="2" name="Picture 2" descr="C:\Users\tori\Desktop\シニア女性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3861048"/>
            <a:ext cx="2448272" cy="2872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ri\Desktop\世界地図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56" y="-2892"/>
            <a:ext cx="9148352" cy="6860892"/>
          </a:xfrm>
          <a:prstGeom prst="rect">
            <a:avLst/>
          </a:prstGeom>
          <a:noFill/>
        </p:spPr>
      </p:pic>
      <p:pic>
        <p:nvPicPr>
          <p:cNvPr id="2050" name="Picture 2" descr="C:\Users\tori\Desktop\悪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348880"/>
            <a:ext cx="1617081" cy="2245644"/>
          </a:xfrm>
          <a:prstGeom prst="rect">
            <a:avLst/>
          </a:prstGeom>
          <a:noFill/>
        </p:spPr>
      </p:pic>
      <p:sp>
        <p:nvSpPr>
          <p:cNvPr id="4" name="Text Box 67"/>
          <p:cNvSpPr txBox="1">
            <a:spLocks noChangeArrowheads="1"/>
          </p:cNvSpPr>
          <p:nvPr/>
        </p:nvSpPr>
        <p:spPr bwMode="auto">
          <a:xfrm>
            <a:off x="125413" y="188640"/>
            <a:ext cx="8893175" cy="692150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chemeClr val="bg1"/>
                </a:solidFill>
              </a:rPr>
              <a:t>あなたは世界の人、知識と向き合っています</a:t>
            </a:r>
          </a:p>
        </p:txBody>
      </p:sp>
      <p:pic>
        <p:nvPicPr>
          <p:cNvPr id="1027" name="Picture 3" descr="C:\Users\tori\Desktop\日本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3338" y="2780928"/>
            <a:ext cx="1460750" cy="2193231"/>
          </a:xfrm>
          <a:prstGeom prst="rect">
            <a:avLst/>
          </a:prstGeom>
          <a:noFill/>
        </p:spPr>
      </p:pic>
      <p:pic>
        <p:nvPicPr>
          <p:cNvPr id="1028" name="Picture 4" descr="C:\Users\tori\Desktop\中国人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340768"/>
            <a:ext cx="1440160" cy="2298422"/>
          </a:xfrm>
          <a:prstGeom prst="rect">
            <a:avLst/>
          </a:prstGeom>
          <a:noFill/>
        </p:spPr>
      </p:pic>
      <p:pic>
        <p:nvPicPr>
          <p:cNvPr id="3" name="Picture 5" descr="C:\Users\tori\Desktop\インド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492896"/>
            <a:ext cx="1062085" cy="2160240"/>
          </a:xfrm>
          <a:prstGeom prst="rect">
            <a:avLst/>
          </a:prstGeom>
          <a:noFill/>
        </p:spPr>
      </p:pic>
      <p:pic>
        <p:nvPicPr>
          <p:cNvPr id="5" name="Picture 6" descr="C:\Users\tori\Desktop\アメリカ人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1484784"/>
            <a:ext cx="1246507" cy="2137668"/>
          </a:xfrm>
          <a:prstGeom prst="rect">
            <a:avLst/>
          </a:prstGeom>
          <a:noFill/>
        </p:spPr>
      </p:pic>
      <p:pic>
        <p:nvPicPr>
          <p:cNvPr id="6" name="Picture 7" descr="C:\Users\tori\Desktop\メキシコ人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2060848"/>
            <a:ext cx="1218709" cy="2232248"/>
          </a:xfrm>
          <a:prstGeom prst="rect">
            <a:avLst/>
          </a:prstGeom>
          <a:noFill/>
        </p:spPr>
      </p:pic>
      <p:pic>
        <p:nvPicPr>
          <p:cNvPr id="2" name="Picture 2" descr="C:\Users\tori\Desktop\シニア女性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4149080"/>
            <a:ext cx="2232248" cy="2618784"/>
          </a:xfrm>
          <a:prstGeom prst="rect">
            <a:avLst/>
          </a:prstGeom>
          <a:noFill/>
        </p:spPr>
      </p:pic>
      <p:pic>
        <p:nvPicPr>
          <p:cNvPr id="2051" name="Picture 3" descr="C:\Users\tori\Desktop\悪役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4005064"/>
            <a:ext cx="1736163" cy="2304256"/>
          </a:xfrm>
          <a:prstGeom prst="rect">
            <a:avLst/>
          </a:prstGeom>
          <a:noFill/>
        </p:spPr>
      </p:pic>
      <p:pic>
        <p:nvPicPr>
          <p:cNvPr id="2052" name="Picture 4" descr="C:\Users\tori\Desktop\悪役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5656" y="4005064"/>
            <a:ext cx="1414463" cy="234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ri\Desktop\世界地図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56" y="-2892"/>
            <a:ext cx="9148352" cy="6860892"/>
          </a:xfrm>
          <a:prstGeom prst="rect">
            <a:avLst/>
          </a:prstGeom>
          <a:noFill/>
        </p:spPr>
      </p:pic>
      <p:sp>
        <p:nvSpPr>
          <p:cNvPr id="4" name="Text Box 67"/>
          <p:cNvSpPr txBox="1">
            <a:spLocks noChangeArrowheads="1"/>
          </p:cNvSpPr>
          <p:nvPr/>
        </p:nvSpPr>
        <p:spPr bwMode="auto">
          <a:xfrm>
            <a:off x="125413" y="188640"/>
            <a:ext cx="8893175" cy="692150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chemeClr val="bg1"/>
                </a:solidFill>
              </a:rPr>
              <a:t>あなたは世界の人、知識と向き合っています</a:t>
            </a:r>
          </a:p>
        </p:txBody>
      </p:sp>
      <p:pic>
        <p:nvPicPr>
          <p:cNvPr id="1027" name="Picture 3" descr="C:\Users\tori\Desktop\日本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365104"/>
            <a:ext cx="1652587" cy="2481263"/>
          </a:xfrm>
          <a:prstGeom prst="rect">
            <a:avLst/>
          </a:prstGeom>
          <a:noFill/>
        </p:spPr>
      </p:pic>
      <p:pic>
        <p:nvPicPr>
          <p:cNvPr id="1028" name="Picture 4" descr="C:\Users\tori\Desktop\中国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186064"/>
            <a:ext cx="1646238" cy="2627312"/>
          </a:xfrm>
          <a:prstGeom prst="rect">
            <a:avLst/>
          </a:prstGeom>
          <a:noFill/>
        </p:spPr>
      </p:pic>
      <p:pic>
        <p:nvPicPr>
          <p:cNvPr id="3" name="Picture 5" descr="C:\Users\tori\Desktop\インド人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221088"/>
            <a:ext cx="1262063" cy="2566987"/>
          </a:xfrm>
          <a:prstGeom prst="rect">
            <a:avLst/>
          </a:prstGeom>
          <a:noFill/>
        </p:spPr>
      </p:pic>
      <p:pic>
        <p:nvPicPr>
          <p:cNvPr id="5" name="Picture 6" descr="C:\Users\tori\Desktop\アメリカ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4365104"/>
            <a:ext cx="1414463" cy="2425700"/>
          </a:xfrm>
          <a:prstGeom prst="rect">
            <a:avLst/>
          </a:prstGeom>
          <a:noFill/>
        </p:spPr>
      </p:pic>
      <p:pic>
        <p:nvPicPr>
          <p:cNvPr id="6" name="Picture 7" descr="C:\Users\tori\Desktop\メキシコ人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17978" y="4293096"/>
            <a:ext cx="1414462" cy="2590800"/>
          </a:xfrm>
          <a:prstGeom prst="rect">
            <a:avLst/>
          </a:prstGeom>
          <a:noFill/>
        </p:spPr>
      </p:pic>
      <p:pic>
        <p:nvPicPr>
          <p:cNvPr id="2" name="Picture 2" descr="C:\Users\tori\Desktop\シニア女性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1268760"/>
            <a:ext cx="2448272" cy="2872215"/>
          </a:xfrm>
          <a:prstGeom prst="rect">
            <a:avLst/>
          </a:prstGeom>
          <a:noFill/>
        </p:spPr>
      </p:pic>
      <p:pic>
        <p:nvPicPr>
          <p:cNvPr id="10" name="Picture 4" descr="C:\Users\tori\Desktop\シニア男性１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1306396"/>
            <a:ext cx="2376264" cy="2914692"/>
          </a:xfrm>
          <a:prstGeom prst="rect">
            <a:avLst/>
          </a:prstGeom>
          <a:noFill/>
        </p:spPr>
      </p:pic>
      <p:pic>
        <p:nvPicPr>
          <p:cNvPr id="3074" name="Picture 2" descr="C:\Users\tori\Desktop\悪役3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9269094">
            <a:off x="-465177" y="1236861"/>
            <a:ext cx="1414463" cy="234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画面に合わせる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2013-12-01T03:50:13Z</dcterms:created>
  <dcterms:modified xsi:type="dcterms:W3CDTF">2018-09-10T01:59:15Z</dcterms:modified>
</cp:coreProperties>
</file>